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1" r:id="rId3"/>
    <p:sldId id="271" r:id="rId4"/>
    <p:sldId id="272" r:id="rId5"/>
    <p:sldId id="273" r:id="rId6"/>
  </p:sldIdLst>
  <p:sldSz cx="12192000" cy="6858000"/>
  <p:notesSz cx="6858000" cy="9926638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ção Padrão" id="{D199F881-5245-4660-8569-307306DAFC64}">
          <p14:sldIdLst>
            <p14:sldId id="264"/>
          </p14:sldIdLst>
        </p14:section>
        <p14:section name="Seção sem Título" id="{438F968C-B59A-4819-9BDA-0AFA40C1042C}">
          <p14:sldIdLst>
            <p14:sldId id="261"/>
            <p14:sldId id="271"/>
            <p14:sldId id="272"/>
            <p14:sldId id="27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73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34326E-9060-36E8-170E-C5050B7DBA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B01F95C-EC37-D93E-E97F-F8C8906D72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5910199-2779-AB3C-21C6-E28C7B84D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D5F40-C979-4930-8F9E-4D0F89278863}" type="datetimeFigureOut">
              <a:rPr lang="pt-BR" smtClean="0"/>
              <a:t>06/11/2024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643F513-0CED-4071-E321-0FD1F261E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293FDD2-CAC8-FA9B-AFC9-BA4E19D92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379F1-A5DA-4D72-A931-6B74D8BA7E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23181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49E5EB-49D2-70E4-986C-3608CBFC4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8B308BA-B0D2-3C52-8DC0-724791A6D8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7090367-0560-6D65-086A-B2F3033E1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D5F40-C979-4930-8F9E-4D0F89278863}" type="datetimeFigureOut">
              <a:rPr lang="pt-BR" smtClean="0"/>
              <a:t>06/11/2024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19EAF51-4B3D-944A-5F69-B2FA9053E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5984251-4CF2-AC11-8C63-6F38A7404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379F1-A5DA-4D72-A931-6B74D8BA7E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45177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F419173-64DD-BBE4-B78A-3CE3AE68CE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988EF69-8EFC-25F6-C588-64C8E7981C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720E6E2-1F3D-5B25-0F20-7E556F20E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D5F40-C979-4930-8F9E-4D0F89278863}" type="datetimeFigureOut">
              <a:rPr lang="pt-BR" smtClean="0"/>
              <a:t>06/11/2024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52847ED-0040-B909-2251-0360973D8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6982445-D364-90C8-82EE-D0C4359A6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379F1-A5DA-4D72-A931-6B74D8BA7E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3212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603E0A-1B50-BBC7-AE84-E6670063EE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F9AC016-2B3E-0FD2-BCDC-FDC56A4D88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18B6AFB-D0B4-A3C1-F5DC-2E7BD6351E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D5F40-C979-4930-8F9E-4D0F89278863}" type="datetimeFigureOut">
              <a:rPr lang="pt-BR" smtClean="0"/>
              <a:t>06/11/2024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1BA9BAE-D49F-3F66-B362-C7B5FDFC5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7BDD879-702D-5098-9E12-0A50822C2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379F1-A5DA-4D72-A931-6B74D8BA7E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72677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27F55B-355C-E3F4-8C61-45D14D2504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8391D37-FF46-C0D9-56BD-2FC7821953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1A2EBB5-9E29-450D-4C2F-F3A7D51B8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D5F40-C979-4930-8F9E-4D0F89278863}" type="datetimeFigureOut">
              <a:rPr lang="pt-BR" smtClean="0"/>
              <a:t>06/11/2024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2F734CF-82A1-4AC6-5F64-F6000A631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A975B6B-5859-5BB0-07DB-5DAC3278B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379F1-A5DA-4D72-A931-6B74D8BA7E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65105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A40E82-A7C6-AC2E-3C32-98DFFAD796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BCD0C48-01F8-2C20-F8C1-61830CC985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FA34F7D-A3A2-5CAA-022B-B18DE29F0E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F9435BC-1418-70EB-4BCA-EDED1D02B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D5F40-C979-4930-8F9E-4D0F89278863}" type="datetimeFigureOut">
              <a:rPr lang="pt-BR" smtClean="0"/>
              <a:t>06/11/2024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8F22102-793B-A3BD-D12D-F9568C277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426DC2A-9030-85A0-E8DA-F6D638850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379F1-A5DA-4D72-A931-6B74D8BA7E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6101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CC25C0-C899-3A70-D304-16015AB20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DB7D357-7F0B-B317-84D7-7549A4D782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46FF84E-5F6B-4220-9A77-87138D5D8D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AA045848-F833-7C15-1922-388FB312CD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30F4262C-F5F5-0352-AEC8-9A9A296123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6A6B6F4A-DDF5-6780-C0F4-5456A1AB5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D5F40-C979-4930-8F9E-4D0F89278863}" type="datetimeFigureOut">
              <a:rPr lang="pt-BR" smtClean="0"/>
              <a:t>06/11/2024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5233C516-B1A8-EBA0-9159-BA6B44E85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25FCB50F-3F95-4E8F-3018-94F517ADE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379F1-A5DA-4D72-A931-6B74D8BA7E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6705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26EAE9-40CF-46EA-6681-6E17EC9975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A8303959-3CEC-A525-94DD-7A640FC48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D5F40-C979-4930-8F9E-4D0F89278863}" type="datetimeFigureOut">
              <a:rPr lang="pt-BR" smtClean="0"/>
              <a:t>06/11/2024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D4220D8C-DCFF-C79D-9FF3-D0D09B731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3A6F5D17-A9AF-4720-9A43-C24601ACF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379F1-A5DA-4D72-A931-6B74D8BA7E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55918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B63BD678-A689-F77C-D25C-FD01CF3D6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D5F40-C979-4930-8F9E-4D0F89278863}" type="datetimeFigureOut">
              <a:rPr lang="pt-BR" smtClean="0"/>
              <a:t>06/11/2024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B7C597B7-0CFB-6DFB-34F1-5ABA7475A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374C6E2-967C-6D5C-270A-D5E4683E0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379F1-A5DA-4D72-A931-6B74D8BA7E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04040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DDDC48-CC4B-67E5-0AC9-465BEC769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3180E85-8902-4861-84C8-CFF6C17482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A794BF6-D8A4-7361-56F7-36A232246E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AE5A0F0-9476-B89B-3311-AD5476151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D5F40-C979-4930-8F9E-4D0F89278863}" type="datetimeFigureOut">
              <a:rPr lang="pt-BR" smtClean="0"/>
              <a:t>06/11/2024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94844B2-273E-8F9E-310B-6E50184374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97D9E68-4888-F90B-C833-E02461E3B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379F1-A5DA-4D72-A931-6B74D8BA7E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5445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70089E-515E-88FA-90B3-C7D94E8BB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D64C6057-03AA-032D-12E8-E361DD6AA5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081529D-A7B2-B2FF-4796-D83E09A97E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ACC806A-75E4-B276-61FE-3BCA2AB91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D5F40-C979-4930-8F9E-4D0F89278863}" type="datetimeFigureOut">
              <a:rPr lang="pt-BR" smtClean="0"/>
              <a:t>06/11/2024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C17B6A8-2725-CF8F-8672-1962C4A684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B535911-BC7D-0598-4C88-0D8F4D9C2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379F1-A5DA-4D72-A931-6B74D8BA7E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38792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ADB5E7B4-367A-09C9-31AD-8CF291D7C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B336C32-2BA9-EF71-4F30-67A6F0364A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D8A7FF7-05D0-DC6B-0F0E-B6E73481BB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1D5F40-C979-4930-8F9E-4D0F89278863}" type="datetimeFigureOut">
              <a:rPr lang="pt-BR" smtClean="0"/>
              <a:t>06/11/2024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22856FD-9A86-F847-5691-32E74F648E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A1EF013-B55F-FEBA-7AB2-CF5E5D475C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7379F1-A5DA-4D72-A931-6B74D8BA7E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9041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647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E4EAB461-D43E-E7B9-543D-C0F1D168D1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1699491"/>
          </a:xfrm>
          <a:prstGeom prst="rect">
            <a:avLst/>
          </a:prstGeom>
        </p:spPr>
      </p:pic>
      <p:pic>
        <p:nvPicPr>
          <p:cNvPr id="8" name="Picture 5" descr="http://convencao.crcmg.org.br/wp-content/uploads/2015/01/logo-premio1.png">
            <a:extLst>
              <a:ext uri="{FF2B5EF4-FFF2-40B4-BE49-F238E27FC236}">
                <a16:creationId xmlns:a16="http://schemas.microsoft.com/office/drawing/2014/main" id="{D7D51F21-31FF-CE89-C005-CF2F8082C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100000"/>
          </a:blip>
          <a:srcRect/>
          <a:stretch>
            <a:fillRect/>
          </a:stretch>
        </p:blipFill>
        <p:spPr bwMode="auto">
          <a:xfrm>
            <a:off x="3909797" y="0"/>
            <a:ext cx="4372405" cy="1453768"/>
          </a:xfrm>
          <a:prstGeom prst="rect">
            <a:avLst/>
          </a:prstGeom>
          <a:noFill/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17F531D1-5C0C-9601-4E65-668CA0491990}"/>
              </a:ext>
            </a:extLst>
          </p:cNvPr>
          <p:cNvSpPr txBox="1"/>
          <p:nvPr/>
        </p:nvSpPr>
        <p:spPr>
          <a:xfrm>
            <a:off x="2575190" y="2101498"/>
            <a:ext cx="6805352" cy="8925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t-BR" sz="5200" b="1" dirty="0">
                <a:solidFill>
                  <a:srgbClr val="0F3D88"/>
                </a:solidFill>
                <a:cs typeface="Calibri"/>
              </a:rPr>
              <a:t>Título do artigo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E9C6BA68-5F12-5F1A-B8EA-BE17215F7B48}"/>
              </a:ext>
            </a:extLst>
          </p:cNvPr>
          <p:cNvSpPr txBox="1"/>
          <p:nvPr/>
        </p:nvSpPr>
        <p:spPr>
          <a:xfrm>
            <a:off x="1926504" y="3113053"/>
            <a:ext cx="7941732" cy="32265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ts val="200"/>
              </a:spcBef>
            </a:pPr>
            <a:r>
              <a:rPr lang="pt-BR" sz="2400" b="1" dirty="0">
                <a:solidFill>
                  <a:srgbClr val="0F3D88"/>
                </a:solidFill>
                <a:cs typeface="Calibri"/>
              </a:rPr>
              <a:t>Nome do autor</a:t>
            </a:r>
            <a:endParaRPr lang="pt-BR" sz="2400" dirty="0">
              <a:cs typeface="Calibri" panose="020F0502020204030204"/>
            </a:endParaRPr>
          </a:p>
          <a:p>
            <a:pPr algn="ctr">
              <a:spcBef>
                <a:spcPts val="200"/>
              </a:spcBef>
            </a:pPr>
            <a:r>
              <a:rPr lang="pt-BR" sz="2400" dirty="0">
                <a:solidFill>
                  <a:srgbClr val="0F3D88"/>
                </a:solidFill>
                <a:cs typeface="Calibri"/>
              </a:rPr>
              <a:t>Instituição</a:t>
            </a:r>
          </a:p>
          <a:p>
            <a:pPr algn="ctr">
              <a:spcBef>
                <a:spcPts val="200"/>
              </a:spcBef>
            </a:pPr>
            <a:r>
              <a:rPr lang="pt-BR" sz="2400" b="1" dirty="0">
                <a:solidFill>
                  <a:srgbClr val="0F3D88"/>
                </a:solidFill>
                <a:cs typeface="Calibri"/>
              </a:rPr>
              <a:t>Nome do autor</a:t>
            </a:r>
            <a:endParaRPr lang="pt-BR" sz="2400" dirty="0">
              <a:cs typeface="Calibri" panose="020F0502020204030204"/>
            </a:endParaRPr>
          </a:p>
          <a:p>
            <a:pPr algn="ctr">
              <a:spcBef>
                <a:spcPts val="200"/>
              </a:spcBef>
            </a:pPr>
            <a:r>
              <a:rPr lang="pt-BR" sz="2400" dirty="0">
                <a:solidFill>
                  <a:srgbClr val="0F3D88"/>
                </a:solidFill>
                <a:cs typeface="Calibri"/>
              </a:rPr>
              <a:t>Instituição</a:t>
            </a:r>
          </a:p>
          <a:p>
            <a:pPr algn="ctr">
              <a:spcBef>
                <a:spcPts val="200"/>
              </a:spcBef>
            </a:pPr>
            <a:r>
              <a:rPr lang="pt-BR" sz="2400" b="1" dirty="0">
                <a:solidFill>
                  <a:srgbClr val="0F3D88"/>
                </a:solidFill>
                <a:cs typeface="Calibri"/>
              </a:rPr>
              <a:t>Nome do autor</a:t>
            </a:r>
            <a:endParaRPr lang="pt-BR" sz="2400" dirty="0">
              <a:cs typeface="Calibri" panose="020F0502020204030204"/>
            </a:endParaRPr>
          </a:p>
          <a:p>
            <a:pPr algn="ctr">
              <a:spcBef>
                <a:spcPts val="200"/>
              </a:spcBef>
            </a:pPr>
            <a:r>
              <a:rPr lang="pt-BR" sz="2400" dirty="0">
                <a:solidFill>
                  <a:srgbClr val="0F3D88"/>
                </a:solidFill>
                <a:cs typeface="Calibri"/>
              </a:rPr>
              <a:t>Instituição</a:t>
            </a:r>
          </a:p>
          <a:p>
            <a:pPr algn="ctr">
              <a:spcBef>
                <a:spcPts val="200"/>
              </a:spcBef>
            </a:pPr>
            <a:r>
              <a:rPr lang="pt-BR" sz="2400" b="1" dirty="0">
                <a:solidFill>
                  <a:srgbClr val="0F3D88"/>
                </a:solidFill>
                <a:cs typeface="Calibri"/>
              </a:rPr>
              <a:t>Nome do autor</a:t>
            </a:r>
            <a:endParaRPr lang="pt-BR" sz="2400" dirty="0">
              <a:cs typeface="Calibri" panose="020F0502020204030204"/>
            </a:endParaRPr>
          </a:p>
          <a:p>
            <a:pPr algn="ctr">
              <a:spcBef>
                <a:spcPts val="200"/>
              </a:spcBef>
            </a:pPr>
            <a:r>
              <a:rPr lang="pt-BR" sz="2400" dirty="0">
                <a:solidFill>
                  <a:srgbClr val="0F3D88"/>
                </a:solidFill>
                <a:cs typeface="Calibri"/>
              </a:rPr>
              <a:t>Instituição</a:t>
            </a:r>
          </a:p>
        </p:txBody>
      </p:sp>
    </p:spTree>
    <p:extLst>
      <p:ext uri="{BB962C8B-B14F-4D97-AF65-F5344CB8AC3E}">
        <p14:creationId xmlns:p14="http://schemas.microsoft.com/office/powerpoint/2010/main" val="2940170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23453E-7F91-669D-E94D-29EF5E833B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A9C672AA-CE21-5F13-35B4-947B855F9D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1699491"/>
          </a:xfrm>
          <a:prstGeom prst="rect">
            <a:avLst/>
          </a:prstGeom>
        </p:spPr>
      </p:pic>
      <p:pic>
        <p:nvPicPr>
          <p:cNvPr id="8" name="Picture 5" descr="http://convencao.crcmg.org.br/wp-content/uploads/2015/01/logo-premio1.png">
            <a:extLst>
              <a:ext uri="{FF2B5EF4-FFF2-40B4-BE49-F238E27FC236}">
                <a16:creationId xmlns:a16="http://schemas.microsoft.com/office/drawing/2014/main" id="{7A27885B-252F-74D3-0D60-A8EDB5894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100000"/>
          </a:blip>
          <a:srcRect/>
          <a:stretch>
            <a:fillRect/>
          </a:stretch>
        </p:blipFill>
        <p:spPr bwMode="auto">
          <a:xfrm>
            <a:off x="3909797" y="0"/>
            <a:ext cx="4372405" cy="1453768"/>
          </a:xfrm>
          <a:prstGeom prst="rect">
            <a:avLst/>
          </a:prstGeom>
          <a:noFill/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F967141E-EC7B-FA20-A3D4-FAB644D3D982}"/>
              </a:ext>
            </a:extLst>
          </p:cNvPr>
          <p:cNvSpPr txBox="1"/>
          <p:nvPr/>
        </p:nvSpPr>
        <p:spPr>
          <a:xfrm>
            <a:off x="136664" y="1786643"/>
            <a:ext cx="3951316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sz="4400" b="1" dirty="0">
                <a:solidFill>
                  <a:srgbClr val="0F3D88"/>
                </a:solidFill>
                <a:cs typeface="Calibri"/>
              </a:rPr>
              <a:t>Introdução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0EE18C33-88C2-E7D0-2AE1-2F2675B0018C}"/>
              </a:ext>
            </a:extLst>
          </p:cNvPr>
          <p:cNvSpPr txBox="1"/>
          <p:nvPr/>
        </p:nvSpPr>
        <p:spPr>
          <a:xfrm>
            <a:off x="246088" y="2806495"/>
            <a:ext cx="11687294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sz="2400" dirty="0" err="1">
                <a:latin typeface="Tahoma"/>
                <a:ea typeface="Open Sans"/>
                <a:cs typeface="Open Sans"/>
              </a:rPr>
              <a:t>Lorem</a:t>
            </a:r>
            <a:r>
              <a:rPr lang="pt-BR" sz="2400" dirty="0">
                <a:latin typeface="Tahoma"/>
                <a:ea typeface="Open Sans"/>
                <a:cs typeface="Open Sans"/>
              </a:rPr>
              <a:t> ipsum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dolor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sit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amet</a:t>
            </a:r>
            <a:r>
              <a:rPr lang="pt-BR" sz="2400" dirty="0">
                <a:latin typeface="Tahoma"/>
                <a:ea typeface="Open Sans"/>
                <a:cs typeface="Open Sans"/>
              </a:rPr>
              <a:t>,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consectetur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adipiscing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elit</a:t>
            </a:r>
            <a:r>
              <a:rPr lang="pt-BR" sz="2400" dirty="0">
                <a:latin typeface="Tahoma"/>
                <a:ea typeface="Open Sans"/>
                <a:cs typeface="Open Sans"/>
              </a:rPr>
              <a:t>.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Vestibulum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interdum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dapibus</a:t>
            </a:r>
            <a:r>
              <a:rPr lang="pt-BR" sz="2400" dirty="0">
                <a:latin typeface="Tahoma"/>
                <a:ea typeface="Open Sans"/>
                <a:cs typeface="Open Sans"/>
              </a:rPr>
              <a:t> ipsum non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scelerisque</a:t>
            </a:r>
            <a:r>
              <a:rPr lang="pt-BR" sz="2400" dirty="0">
                <a:latin typeface="Tahoma"/>
                <a:ea typeface="Open Sans"/>
                <a:cs typeface="Open Sans"/>
              </a:rPr>
              <a:t>.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Duis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at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hendrerit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diam</a:t>
            </a:r>
            <a:r>
              <a:rPr lang="pt-BR" sz="2400" dirty="0">
                <a:latin typeface="Tahoma"/>
                <a:ea typeface="Open Sans"/>
                <a:cs typeface="Open Sans"/>
              </a:rPr>
              <a:t>, porta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imperdiet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tortor</a:t>
            </a:r>
            <a:r>
              <a:rPr lang="pt-BR" sz="2400" dirty="0">
                <a:latin typeface="Tahoma"/>
                <a:ea typeface="Open Sans"/>
                <a:cs typeface="Open Sans"/>
              </a:rPr>
              <a:t>.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Donec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mauris</a:t>
            </a:r>
            <a:r>
              <a:rPr lang="pt-BR" sz="2400" dirty="0">
                <a:latin typeface="Tahoma"/>
                <a:ea typeface="Open Sans"/>
                <a:cs typeface="Open Sans"/>
              </a:rPr>
              <a:t> justo,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pellentesque</a:t>
            </a:r>
            <a:r>
              <a:rPr lang="pt-BR" sz="2400" dirty="0">
                <a:latin typeface="Tahoma"/>
                <a:ea typeface="Open Sans"/>
                <a:cs typeface="Open Sans"/>
              </a:rPr>
              <a:t> vitae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malesuada</a:t>
            </a:r>
            <a:r>
              <a:rPr lang="pt-BR" sz="2400" dirty="0">
                <a:latin typeface="Tahoma"/>
                <a:ea typeface="Open Sans"/>
                <a:cs typeface="Open Sans"/>
              </a:rPr>
              <a:t> ac,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euismod</a:t>
            </a:r>
            <a:r>
              <a:rPr lang="pt-BR" sz="2400" dirty="0">
                <a:latin typeface="Tahoma"/>
                <a:ea typeface="Open Sans"/>
                <a:cs typeface="Open Sans"/>
              </a:rPr>
              <a:t> a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eros</a:t>
            </a:r>
            <a:r>
              <a:rPr lang="pt-BR" sz="2400" dirty="0">
                <a:latin typeface="Tahoma"/>
                <a:ea typeface="Open Sans"/>
                <a:cs typeface="Open Sans"/>
              </a:rPr>
              <a:t>. Ut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maximus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rhoncus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volutpat</a:t>
            </a:r>
            <a:r>
              <a:rPr lang="pt-BR" sz="2400" dirty="0">
                <a:latin typeface="Tahoma"/>
                <a:ea typeface="Open Sans"/>
                <a:cs typeface="Open Sans"/>
              </a:rPr>
              <a:t>. In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orci</a:t>
            </a:r>
            <a:r>
              <a:rPr lang="pt-BR" sz="2400" dirty="0">
                <a:latin typeface="Tahoma"/>
                <a:ea typeface="Open Sans"/>
                <a:cs typeface="Open Sans"/>
              </a:rPr>
              <a:t> mi,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euismod</a:t>
            </a:r>
            <a:r>
              <a:rPr lang="pt-BR" sz="2400" dirty="0">
                <a:latin typeface="Tahoma"/>
                <a:ea typeface="Open Sans"/>
                <a:cs typeface="Open Sans"/>
              </a:rPr>
              <a:t> eu gravida eu,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lacinia</a:t>
            </a:r>
            <a:r>
              <a:rPr lang="pt-BR" sz="2400" dirty="0">
                <a:latin typeface="Tahoma"/>
                <a:ea typeface="Open Sans"/>
                <a:cs typeface="Open Sans"/>
              </a:rPr>
              <a:t> non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turpis</a:t>
            </a:r>
            <a:r>
              <a:rPr lang="pt-BR" sz="2400" dirty="0">
                <a:latin typeface="Tahoma"/>
                <a:ea typeface="Open Sans"/>
                <a:cs typeface="Open Sans"/>
              </a:rPr>
              <a:t>.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Nulla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facilisi</a:t>
            </a:r>
            <a:r>
              <a:rPr lang="pt-BR" sz="2400" dirty="0">
                <a:latin typeface="Tahoma"/>
                <a:ea typeface="Open Sans"/>
                <a:cs typeface="Open Sans"/>
              </a:rPr>
              <a:t>.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Quisque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bibendum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varius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bibendum</a:t>
            </a:r>
            <a:r>
              <a:rPr lang="pt-BR" sz="2400" dirty="0">
                <a:latin typeface="Tahoma"/>
                <a:ea typeface="Open Sans"/>
                <a:cs typeface="Open Sans"/>
              </a:rPr>
              <a:t>.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Nullam</a:t>
            </a:r>
            <a:r>
              <a:rPr lang="pt-BR" sz="2400" dirty="0">
                <a:latin typeface="Tahoma"/>
                <a:ea typeface="Open Sans"/>
                <a:cs typeface="Open Sans"/>
              </a:rPr>
              <a:t> non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posuere</a:t>
            </a:r>
            <a:r>
              <a:rPr lang="pt-BR" sz="2400" dirty="0">
                <a:latin typeface="Tahoma"/>
                <a:ea typeface="Open Sans"/>
                <a:cs typeface="Open Sans"/>
              </a:rPr>
              <a:t> urna,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sit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amet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lobortis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tellus</a:t>
            </a:r>
            <a:r>
              <a:rPr lang="pt-BR" sz="2400" dirty="0">
                <a:latin typeface="Tahoma"/>
                <a:ea typeface="Open Sans"/>
                <a:cs typeface="Open Sans"/>
              </a:rPr>
              <a:t>.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Proin</a:t>
            </a:r>
            <a:r>
              <a:rPr lang="pt-BR" sz="2400" dirty="0">
                <a:latin typeface="Tahoma"/>
                <a:ea typeface="Open Sans"/>
                <a:cs typeface="Open Sans"/>
              </a:rPr>
              <a:t> urna justo,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congue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sit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amet</a:t>
            </a:r>
            <a:r>
              <a:rPr lang="pt-BR" sz="2400" dirty="0">
                <a:latin typeface="Tahoma"/>
                <a:ea typeface="Open Sans"/>
                <a:cs typeface="Open Sans"/>
              </a:rPr>
              <a:t> massa in,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blandit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lobortis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tellus</a:t>
            </a:r>
            <a:r>
              <a:rPr lang="pt-BR" sz="2400" dirty="0">
                <a:latin typeface="Tahoma"/>
                <a:ea typeface="Open Sans"/>
                <a:cs typeface="Open Sans"/>
              </a:rPr>
              <a:t>.</a:t>
            </a:r>
            <a:endParaRPr lang="pt-BR" dirty="0">
              <a:latin typeface="Tahoma"/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58366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3EDE8C-94E1-E2BA-4570-693804E6E1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9692E0B-AD79-9702-7CCC-E997A526AB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1699491"/>
          </a:xfrm>
          <a:prstGeom prst="rect">
            <a:avLst/>
          </a:prstGeom>
        </p:spPr>
      </p:pic>
      <p:pic>
        <p:nvPicPr>
          <p:cNvPr id="8" name="Picture 5" descr="http://convencao.crcmg.org.br/wp-content/uploads/2015/01/logo-premio1.png">
            <a:extLst>
              <a:ext uri="{FF2B5EF4-FFF2-40B4-BE49-F238E27FC236}">
                <a16:creationId xmlns:a16="http://schemas.microsoft.com/office/drawing/2014/main" id="{74E14806-9D97-F310-424A-FE521616DA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100000"/>
          </a:blip>
          <a:srcRect/>
          <a:stretch>
            <a:fillRect/>
          </a:stretch>
        </p:blipFill>
        <p:spPr bwMode="auto">
          <a:xfrm>
            <a:off x="3909797" y="0"/>
            <a:ext cx="4372405" cy="1453768"/>
          </a:xfrm>
          <a:prstGeom prst="rect">
            <a:avLst/>
          </a:prstGeom>
          <a:noFill/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593CE66E-73A3-5C20-F899-BAA69C49439D}"/>
              </a:ext>
            </a:extLst>
          </p:cNvPr>
          <p:cNvSpPr txBox="1"/>
          <p:nvPr/>
        </p:nvSpPr>
        <p:spPr>
          <a:xfrm>
            <a:off x="246088" y="2806495"/>
            <a:ext cx="11687294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sz="2400" dirty="0" err="1">
                <a:latin typeface="Tahoma"/>
                <a:ea typeface="Open Sans"/>
                <a:cs typeface="Open Sans"/>
              </a:rPr>
              <a:t>Lorem</a:t>
            </a:r>
            <a:r>
              <a:rPr lang="pt-BR" sz="2400" dirty="0">
                <a:latin typeface="Tahoma"/>
                <a:ea typeface="Open Sans"/>
                <a:cs typeface="Open Sans"/>
              </a:rPr>
              <a:t> ipsum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dolor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sit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amet</a:t>
            </a:r>
            <a:r>
              <a:rPr lang="pt-BR" sz="2400" dirty="0">
                <a:latin typeface="Tahoma"/>
                <a:ea typeface="Open Sans"/>
                <a:cs typeface="Open Sans"/>
              </a:rPr>
              <a:t>,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consectetur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adipiscing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elit</a:t>
            </a:r>
            <a:r>
              <a:rPr lang="pt-BR" sz="2400" dirty="0">
                <a:latin typeface="Tahoma"/>
                <a:ea typeface="Open Sans"/>
                <a:cs typeface="Open Sans"/>
              </a:rPr>
              <a:t>.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Vestibulum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interdum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dapibus</a:t>
            </a:r>
            <a:r>
              <a:rPr lang="pt-BR" sz="2400" dirty="0">
                <a:latin typeface="Tahoma"/>
                <a:ea typeface="Open Sans"/>
                <a:cs typeface="Open Sans"/>
              </a:rPr>
              <a:t> ipsum non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scelerisque</a:t>
            </a:r>
            <a:r>
              <a:rPr lang="pt-BR" sz="2400" dirty="0">
                <a:latin typeface="Tahoma"/>
                <a:ea typeface="Open Sans"/>
                <a:cs typeface="Open Sans"/>
              </a:rPr>
              <a:t>.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Duis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at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hendrerit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diam</a:t>
            </a:r>
            <a:r>
              <a:rPr lang="pt-BR" sz="2400" dirty="0">
                <a:latin typeface="Tahoma"/>
                <a:ea typeface="Open Sans"/>
                <a:cs typeface="Open Sans"/>
              </a:rPr>
              <a:t>, porta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imperdiet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tortor</a:t>
            </a:r>
            <a:r>
              <a:rPr lang="pt-BR" sz="2400" dirty="0">
                <a:latin typeface="Tahoma"/>
                <a:ea typeface="Open Sans"/>
                <a:cs typeface="Open Sans"/>
              </a:rPr>
              <a:t>.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Donec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mauris</a:t>
            </a:r>
            <a:r>
              <a:rPr lang="pt-BR" sz="2400" dirty="0">
                <a:latin typeface="Tahoma"/>
                <a:ea typeface="Open Sans"/>
                <a:cs typeface="Open Sans"/>
              </a:rPr>
              <a:t> justo,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pellentesque</a:t>
            </a:r>
            <a:r>
              <a:rPr lang="pt-BR" sz="2400" dirty="0">
                <a:latin typeface="Tahoma"/>
                <a:ea typeface="Open Sans"/>
                <a:cs typeface="Open Sans"/>
              </a:rPr>
              <a:t> vitae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malesuada</a:t>
            </a:r>
            <a:r>
              <a:rPr lang="pt-BR" sz="2400" dirty="0">
                <a:latin typeface="Tahoma"/>
                <a:ea typeface="Open Sans"/>
                <a:cs typeface="Open Sans"/>
              </a:rPr>
              <a:t> ac,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euismod</a:t>
            </a:r>
            <a:r>
              <a:rPr lang="pt-BR" sz="2400" dirty="0">
                <a:latin typeface="Tahoma"/>
                <a:ea typeface="Open Sans"/>
                <a:cs typeface="Open Sans"/>
              </a:rPr>
              <a:t> a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eros</a:t>
            </a:r>
            <a:r>
              <a:rPr lang="pt-BR" sz="2400" dirty="0">
                <a:latin typeface="Tahoma"/>
                <a:ea typeface="Open Sans"/>
                <a:cs typeface="Open Sans"/>
              </a:rPr>
              <a:t>. Ut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maximus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rhoncus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volutpat</a:t>
            </a:r>
            <a:r>
              <a:rPr lang="pt-BR" sz="2400" dirty="0">
                <a:latin typeface="Tahoma"/>
                <a:ea typeface="Open Sans"/>
                <a:cs typeface="Open Sans"/>
              </a:rPr>
              <a:t>. In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orci</a:t>
            </a:r>
            <a:r>
              <a:rPr lang="pt-BR" sz="2400" dirty="0">
                <a:latin typeface="Tahoma"/>
                <a:ea typeface="Open Sans"/>
                <a:cs typeface="Open Sans"/>
              </a:rPr>
              <a:t> mi,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euismod</a:t>
            </a:r>
            <a:r>
              <a:rPr lang="pt-BR" sz="2400" dirty="0">
                <a:latin typeface="Tahoma"/>
                <a:ea typeface="Open Sans"/>
                <a:cs typeface="Open Sans"/>
              </a:rPr>
              <a:t> eu gravida eu,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lacinia</a:t>
            </a:r>
            <a:r>
              <a:rPr lang="pt-BR" sz="2400" dirty="0">
                <a:latin typeface="Tahoma"/>
                <a:ea typeface="Open Sans"/>
                <a:cs typeface="Open Sans"/>
              </a:rPr>
              <a:t> non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turpis</a:t>
            </a:r>
            <a:r>
              <a:rPr lang="pt-BR" sz="2400" dirty="0">
                <a:latin typeface="Tahoma"/>
                <a:ea typeface="Open Sans"/>
                <a:cs typeface="Open Sans"/>
              </a:rPr>
              <a:t>.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Nulla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facilisi</a:t>
            </a:r>
            <a:r>
              <a:rPr lang="pt-BR" sz="2400" dirty="0">
                <a:latin typeface="Tahoma"/>
                <a:ea typeface="Open Sans"/>
                <a:cs typeface="Open Sans"/>
              </a:rPr>
              <a:t>.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Quisque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bibendum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varius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bibendum</a:t>
            </a:r>
            <a:r>
              <a:rPr lang="pt-BR" sz="2400" dirty="0">
                <a:latin typeface="Tahoma"/>
                <a:ea typeface="Open Sans"/>
                <a:cs typeface="Open Sans"/>
              </a:rPr>
              <a:t>.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Nullam</a:t>
            </a:r>
            <a:r>
              <a:rPr lang="pt-BR" sz="2400" dirty="0">
                <a:latin typeface="Tahoma"/>
                <a:ea typeface="Open Sans"/>
                <a:cs typeface="Open Sans"/>
              </a:rPr>
              <a:t> non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posuere</a:t>
            </a:r>
            <a:r>
              <a:rPr lang="pt-BR" sz="2400" dirty="0">
                <a:latin typeface="Tahoma"/>
                <a:ea typeface="Open Sans"/>
                <a:cs typeface="Open Sans"/>
              </a:rPr>
              <a:t> urna,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sit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amet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lobortis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tellus</a:t>
            </a:r>
            <a:r>
              <a:rPr lang="pt-BR" sz="2400" dirty="0">
                <a:latin typeface="Tahoma"/>
                <a:ea typeface="Open Sans"/>
                <a:cs typeface="Open Sans"/>
              </a:rPr>
              <a:t>.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Proin</a:t>
            </a:r>
            <a:r>
              <a:rPr lang="pt-BR" sz="2400" dirty="0">
                <a:latin typeface="Tahoma"/>
                <a:ea typeface="Open Sans"/>
                <a:cs typeface="Open Sans"/>
              </a:rPr>
              <a:t> urna justo,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congue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sit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amet</a:t>
            </a:r>
            <a:r>
              <a:rPr lang="pt-BR" sz="2400" dirty="0">
                <a:latin typeface="Tahoma"/>
                <a:ea typeface="Open Sans"/>
                <a:cs typeface="Open Sans"/>
              </a:rPr>
              <a:t> massa in,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blandit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lobortis</a:t>
            </a:r>
            <a:r>
              <a:rPr lang="pt-BR" sz="2400" dirty="0">
                <a:latin typeface="Tahoma"/>
                <a:ea typeface="Open Sans"/>
                <a:cs typeface="Open Sans"/>
              </a:rPr>
              <a:t> </a:t>
            </a:r>
            <a:r>
              <a:rPr lang="pt-BR" sz="2400" dirty="0" err="1">
                <a:latin typeface="Tahoma"/>
                <a:ea typeface="Open Sans"/>
                <a:cs typeface="Open Sans"/>
              </a:rPr>
              <a:t>tellus</a:t>
            </a:r>
            <a:r>
              <a:rPr lang="pt-BR" sz="2400" dirty="0">
                <a:latin typeface="Tahoma"/>
                <a:ea typeface="Open Sans"/>
                <a:cs typeface="Open Sans"/>
              </a:rPr>
              <a:t>.</a:t>
            </a:r>
            <a:endParaRPr lang="pt-BR" dirty="0">
              <a:latin typeface="Tahoma"/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038753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2D5969-9B2A-F560-D4C4-6BBBB77C3A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C350C5D-0716-646A-796B-B23F783142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1699491"/>
          </a:xfrm>
          <a:prstGeom prst="rect">
            <a:avLst/>
          </a:prstGeom>
        </p:spPr>
      </p:pic>
      <p:pic>
        <p:nvPicPr>
          <p:cNvPr id="8" name="Picture 5" descr="http://convencao.crcmg.org.br/wp-content/uploads/2015/01/logo-premio1.png">
            <a:extLst>
              <a:ext uri="{FF2B5EF4-FFF2-40B4-BE49-F238E27FC236}">
                <a16:creationId xmlns:a16="http://schemas.microsoft.com/office/drawing/2014/main" id="{6534FE1F-96BD-C8D5-8D19-486FA2C2D4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100000"/>
          </a:blip>
          <a:srcRect/>
          <a:stretch>
            <a:fillRect/>
          </a:stretch>
        </p:blipFill>
        <p:spPr bwMode="auto">
          <a:xfrm>
            <a:off x="3909797" y="0"/>
            <a:ext cx="4372405" cy="1453768"/>
          </a:xfrm>
          <a:prstGeom prst="rect">
            <a:avLst/>
          </a:prstGeom>
          <a:noFill/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3560ECC4-BEFD-9DB5-52F4-77698C8094FA}"/>
              </a:ext>
            </a:extLst>
          </p:cNvPr>
          <p:cNvSpPr txBox="1"/>
          <p:nvPr/>
        </p:nvSpPr>
        <p:spPr>
          <a:xfrm>
            <a:off x="2899293" y="2852046"/>
            <a:ext cx="6805352" cy="8617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t-BR" sz="5000" b="1" dirty="0">
                <a:solidFill>
                  <a:srgbClr val="0F3D88"/>
                </a:solidFill>
                <a:cs typeface="Calibri"/>
              </a:rPr>
              <a:t>Agradecimento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0CA09448-9B36-A540-9923-A00290A3EE79}"/>
              </a:ext>
            </a:extLst>
          </p:cNvPr>
          <p:cNvSpPr txBox="1"/>
          <p:nvPr/>
        </p:nvSpPr>
        <p:spPr>
          <a:xfrm>
            <a:off x="2125133" y="3990048"/>
            <a:ext cx="7941732" cy="8566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ts val="200"/>
              </a:spcBef>
            </a:pPr>
            <a:r>
              <a:rPr lang="pt-BR" sz="2400" b="1" dirty="0">
                <a:solidFill>
                  <a:srgbClr val="0F3D88"/>
                </a:solidFill>
                <a:cs typeface="Calibri"/>
              </a:rPr>
              <a:t>Nome do autor apresentador</a:t>
            </a:r>
            <a:endParaRPr lang="pt-BR" sz="2400" dirty="0">
              <a:cs typeface="Calibri" panose="020F0502020204030204"/>
            </a:endParaRPr>
          </a:p>
          <a:p>
            <a:pPr algn="ctr">
              <a:spcBef>
                <a:spcPts val="200"/>
              </a:spcBef>
            </a:pPr>
            <a:r>
              <a:rPr lang="pt-BR" sz="2400" dirty="0">
                <a:solidFill>
                  <a:srgbClr val="0F3D88"/>
                </a:solidFill>
                <a:cs typeface="Calibri"/>
              </a:rPr>
              <a:t>Instituição</a:t>
            </a:r>
          </a:p>
        </p:txBody>
      </p:sp>
    </p:spTree>
    <p:extLst>
      <p:ext uri="{BB962C8B-B14F-4D97-AF65-F5344CB8AC3E}">
        <p14:creationId xmlns:p14="http://schemas.microsoft.com/office/powerpoint/2010/main" val="342276149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204</Words>
  <Application>Microsoft Office PowerPoint</Application>
  <PresentationFormat>Widescreen</PresentationFormat>
  <Paragraphs>15</Paragraphs>
  <Slides>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Tahoma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davidson@crcmg.local</dc:creator>
  <cp:lastModifiedBy>davidson@crcmg.local</cp:lastModifiedBy>
  <cp:revision>25</cp:revision>
  <cp:lastPrinted>2024-09-03T14:19:55Z</cp:lastPrinted>
  <dcterms:created xsi:type="dcterms:W3CDTF">2024-09-02T18:40:19Z</dcterms:created>
  <dcterms:modified xsi:type="dcterms:W3CDTF">2024-11-06T18:37:23Z</dcterms:modified>
</cp:coreProperties>
</file>